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2" r:id="rId9"/>
    <p:sldId id="263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0902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5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401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215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250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038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80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353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856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3284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625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FA167-DBE5-4542-8466-3F1FDEB85902}" type="datetimeFigureOut">
              <a:rPr lang="en-US" smtClean="0"/>
              <a:t>9/14/2021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8E4D7-00BE-46AD-9F0C-3C08A1153D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790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958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4399" y="517233"/>
            <a:ext cx="6905625" cy="463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7564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5313" y="365125"/>
            <a:ext cx="8715039" cy="467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935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8663" y="558308"/>
            <a:ext cx="8672512" cy="5278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365125"/>
            <a:ext cx="10224752" cy="5649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452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58267" y="857719"/>
            <a:ext cx="6276975" cy="4524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6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79560" y="609824"/>
            <a:ext cx="8375091" cy="505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523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562" y="365125"/>
            <a:ext cx="7000875" cy="5430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466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23710" y="796678"/>
            <a:ext cx="6829425" cy="4543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983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8912" y="985837"/>
            <a:ext cx="6734175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0608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sset</dc:creator>
  <cp:lastModifiedBy>sset</cp:lastModifiedBy>
  <cp:revision>1</cp:revision>
  <dcterms:created xsi:type="dcterms:W3CDTF">2021-09-14T07:16:49Z</dcterms:created>
  <dcterms:modified xsi:type="dcterms:W3CDTF">2021-09-14T07:17:26Z</dcterms:modified>
</cp:coreProperties>
</file>