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9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5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0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5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3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8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5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8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2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FA167-DBE5-4542-8466-3F1FDEB85902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8E4D7-00BE-46AD-9F0C-3C08A115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9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58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399" y="517233"/>
            <a:ext cx="690562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756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7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313" y="365125"/>
            <a:ext cx="8715039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663" y="558308"/>
            <a:ext cx="8672512" cy="527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1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224752" cy="564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5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8267" y="857719"/>
            <a:ext cx="627697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69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60" y="609824"/>
            <a:ext cx="8375091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3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562" y="365125"/>
            <a:ext cx="7000875" cy="543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46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710" y="796678"/>
            <a:ext cx="68294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98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8912" y="985837"/>
            <a:ext cx="6734175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6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sset</dc:creator>
  <cp:lastModifiedBy>sset</cp:lastModifiedBy>
  <cp:revision>1</cp:revision>
  <dcterms:created xsi:type="dcterms:W3CDTF">2021-09-14T07:16:49Z</dcterms:created>
  <dcterms:modified xsi:type="dcterms:W3CDTF">2021-09-14T07:17:26Z</dcterms:modified>
</cp:coreProperties>
</file>